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Caveat"/>
      <p:regular r:id="rId26"/>
      <p:bold r:id="rId27"/>
    </p:embeddedFont>
    <p:embeddedFont>
      <p:font typeface="Poppins"/>
      <p:regular r:id="rId28"/>
      <p:bold r:id="rId29"/>
      <p:italic r:id="rId30"/>
      <p:boldItalic r:id="rId31"/>
    </p:embeddedFont>
    <p:embeddedFont>
      <p:font typeface="Pacifico"/>
      <p:regular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Caveat-regular.fntdata"/><Relationship Id="rId25" Type="http://schemas.openxmlformats.org/officeDocument/2006/relationships/slide" Target="slides/slide21.xml"/><Relationship Id="rId28" Type="http://schemas.openxmlformats.org/officeDocument/2006/relationships/font" Target="fonts/Poppins-regular.fntdata"/><Relationship Id="rId27" Type="http://schemas.openxmlformats.org/officeDocument/2006/relationships/font" Target="fonts/Caveat-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Poppins-boldItalic.fntdata"/><Relationship Id="rId30" Type="http://schemas.openxmlformats.org/officeDocument/2006/relationships/font" Target="fonts/Poppins-italic.fntdata"/><Relationship Id="rId11" Type="http://schemas.openxmlformats.org/officeDocument/2006/relationships/slide" Target="slides/slide7.xml"/><Relationship Id="rId10" Type="http://schemas.openxmlformats.org/officeDocument/2006/relationships/slide" Target="slides/slide6.xml"/><Relationship Id="rId32" Type="http://schemas.openxmlformats.org/officeDocument/2006/relationships/font" Target="fonts/Pacifico-regular.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ight-gradient">
    <p:bg>
      <p:bgPr>
        <a:gradFill>
          <a:gsLst>
            <a:gs pos="0">
              <a:schemeClr val="lt1"/>
            </a:gs>
            <a:gs pos="30000">
              <a:schemeClr val="lt1"/>
            </a:gs>
            <a:gs pos="100000">
              <a:schemeClr val="lt2"/>
            </a:gs>
          </a:gsLst>
          <a:path path="circle">
            <a:fillToRect b="50%" l="50%" r="50%" t="50%"/>
          </a:path>
          <a:tileRect/>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txBox="1"/>
          <p:nvPr/>
        </p:nvSpPr>
        <p:spPr>
          <a:xfrm>
            <a:off x="1007325" y="1692450"/>
            <a:ext cx="7478700" cy="1758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5000">
                <a:solidFill>
                  <a:srgbClr val="FFFFFF"/>
                </a:solidFill>
                <a:latin typeface="Poppins"/>
                <a:ea typeface="Poppins"/>
                <a:cs typeface="Poppins"/>
                <a:sym typeface="Poppins"/>
              </a:rPr>
              <a:t>20 Ways To Boost Your</a:t>
            </a:r>
            <a:endParaRPr sz="5000">
              <a:solidFill>
                <a:srgbClr val="FFFFFF"/>
              </a:solidFill>
              <a:latin typeface="Poppins"/>
              <a:ea typeface="Poppins"/>
              <a:cs typeface="Poppins"/>
              <a:sym typeface="Poppins"/>
            </a:endParaRPr>
          </a:p>
          <a:p>
            <a:pPr indent="0" lvl="0" marL="0" rtl="0" algn="ctr">
              <a:lnSpc>
                <a:spcPct val="115000"/>
              </a:lnSpc>
              <a:spcBef>
                <a:spcPts val="0"/>
              </a:spcBef>
              <a:spcAft>
                <a:spcPts val="0"/>
              </a:spcAft>
              <a:buNone/>
            </a:pPr>
            <a:r>
              <a:rPr lang="en" sz="5000">
                <a:solidFill>
                  <a:srgbClr val="FFFFFF"/>
                </a:solidFill>
                <a:latin typeface="Poppins"/>
                <a:ea typeface="Poppins"/>
                <a:cs typeface="Poppins"/>
                <a:sym typeface="Poppins"/>
              </a:rPr>
              <a:t>Emotional Intelligence</a:t>
            </a:r>
            <a:endParaRPr sz="12000">
              <a:solidFill>
                <a:srgbClr val="FFFFFF"/>
              </a:solidFill>
              <a:latin typeface="Caveat"/>
              <a:ea typeface="Caveat"/>
              <a:cs typeface="Caveat"/>
              <a:sym typeface="Cave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88" name="Google Shape;88;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Listen to Other’s Suggestions</a:t>
            </a:r>
            <a:endParaRPr b="1">
              <a:solidFill>
                <a:schemeClr val="dk1"/>
              </a:solidFill>
            </a:endParaRPr>
          </a:p>
          <a:p>
            <a:pPr indent="0" lvl="0" marL="0" rtl="0" algn="ctr">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a:solidFill>
                  <a:schemeClr val="dk1"/>
                </a:solidFill>
              </a:rPr>
              <a:t>Learn how to not only listen but consider other people’s experiences and the information they provide to become more emotionally attuned with those around you.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4" name="Google Shape;94;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Learn to Express Negative Emotions Calmly</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Learn how to explain what you are feeling and work through those emotions without an emotional outburst is critical for increasing emotional intelligence.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0" name="Google Shape;100;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Question Your Opinions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Learn why you hold onto your strongly-held opinions and determine whether or not they are accurate.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6" name="Google Shape;106;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Learn to Say No</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You need to start to understand your emotional limits and allow yourself to say no to new experiences.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2" name="Google Shape;112;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Recognize Your Reactive Impulse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Try to understand your reactive impulses when your feelings get hurt. Instead of reacting impulsively, take some time to calm down before you respond.</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18" name="Google Shape;118;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Acknowledge Other’s Feelings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Practice recognizing other’s emotions and understand that you aren’t the only one who matters.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4" name="Google Shape;124;p23"/>
          <p:cNvSpPr txBox="1"/>
          <p:nvPr>
            <p:ph idx="1" type="body"/>
          </p:nvPr>
        </p:nvSpPr>
        <p:spPr>
          <a:xfrm>
            <a:off x="556000" y="549250"/>
            <a:ext cx="8229600" cy="4092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Recognize Your Motives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Understanding your motivations and taking a step back to try and think what is really behind your emotions can go a long way in increasing your emotional intelligence.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0" name="Google Shape;130;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Be Trustworthy</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Work on your trustworthiness. Trust is a two-way street and is something that can open a world of healthy emotional relationships for you.</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6" name="Google Shape;136;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Understand That Feelings Change</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Learn how to accept that the feelings others might have will evolve over time. Realize how and why your own opinions and those of others have evolved. It is also essential that you don't continue to stick to beliefs that no longer fit.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2" name="Google Shape;142;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Allow Yourself to Be Vulnerable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Allow yourself to admit when you are feeling frustrated, hurt, scared, or sad. Being vulnerable is hard, but it is essential in boosting your IQ.</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 name="Shape 38"/>
        <p:cNvGrpSpPr/>
        <p:nvPr/>
      </p:nvGrpSpPr>
      <p:grpSpPr>
        <a:xfrm>
          <a:off x="0" y="0"/>
          <a:ext cx="0" cy="0"/>
          <a:chOff x="0" y="0"/>
          <a:chExt cx="0" cy="0"/>
        </a:xfrm>
      </p:grpSpPr>
      <p:sp>
        <p:nvSpPr>
          <p:cNvPr id="39" name="Google Shape;39;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0" name="Google Shape;40;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Engage in Stress-Relieving Activities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Find an activity that helps you relieve stress. This could be yoga, meditation, running, or hitting the speed bag. Find what works for you.</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48" name="Google Shape;148;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Learn from Failures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Treat your failures as learning tools instead of events that have sidetracked you on your journey to achieving your goals.</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4" name="Google Shape;154;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Learn to Apologize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An honest apology can make a significant difference when it comes to creating healthy relationships. Learning how to acknowledge when your wrong and offer a genuine apology will make it easier for others to open up to you.</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 name="Shape 44"/>
        <p:cNvGrpSpPr/>
        <p:nvPr/>
      </p:nvGrpSpPr>
      <p:grpSpPr>
        <a:xfrm>
          <a:off x="0" y="0"/>
          <a:ext cx="0" cy="0"/>
          <a:chOff x="0" y="0"/>
          <a:chExt cx="0" cy="0"/>
        </a:xfrm>
      </p:grpSpPr>
      <p:sp>
        <p:nvSpPr>
          <p:cNvPr id="45" name="Google Shape;45;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6" name="Google Shape;46;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Don’t Judge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Identify your judgmental thoughts and pause before judging in the future.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2" name="Google Shape;52;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Stop Always Trying to Be Right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Rather than always trying to win and be right, do what you can to put kindness first.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sp>
        <p:nvSpPr>
          <p:cNvPr id="57" name="Google Shape;57;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58" name="Google Shape;58;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Recognize Your Emotions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Learn what is causing your emotions and find a healthy way to deal with them.</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4" name="Google Shape;64;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Learn to Take Criticism</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Understand that some criticism is necessary and learn how to make changes and adapt your performance.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0" name="Google Shape;70;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Acknowledge and Accept Your Weaknesses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For higher emotional intelligence, you need to accept your weaknesses and learn from them instead of denying they exist.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6" name="Google Shape;76;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Master Your Listening Skills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Try to actively listen to others rather than waiting for your turn to talk. Remember what they are saying and wait until they are finished before you respond.</a:t>
            </a:r>
            <a:endParaRPr sz="24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2" name="Google Shape;82;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  </a:t>
            </a:r>
            <a:r>
              <a:rPr b="1" lang="en"/>
              <a:t>Admit When You’re Wrong</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Learn how to admit your mistakes and learn from them, rather than simply sweeping them under the rug.</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